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28611-6D52-4D03-A900-E7AECE58762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882FB-BD6F-4EDB-AE32-0EB3E78DC7B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drive.google.com/file/d/12uTVqkmWOI2krrFlKqzw0_9M28o5_gbs/view?usp=drive_link" TargetMode="External"/><Relationship Id="rId3" Type="http://schemas.openxmlformats.org/officeDocument/2006/relationships/hyperlink" Target="https://drive.google.com/file/d/11sBF6smV7oXghl4ikl_kG-nJI2BI67IG/view?usp=drive_link" TargetMode="Externa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hyperlink" Target="https://drive.google.com/drive/folders/1ax2BK5fniXt3ixJGaxi_tweHsBh93-fQ" TargetMode="Externa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hyperlink" Target="https://drive.google.com/drive/folders/18_ti9aSxxNyjZjwQYIcEKBzoSmi5pzN3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www.youtube.com/@anhomestv" TargetMode="External"/><Relationship Id="rId3" Type="http://schemas.openxmlformats.org/officeDocument/2006/relationships/hyperlink" Target="https://www.facebook.com/anhomesgroup" TargetMode="External"/><Relationship Id="rId2" Type="http://schemas.openxmlformats.org/officeDocument/2006/relationships/hyperlink" Target="https://fonts.google.com/specimen/Montserrat" TargetMode="Externa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3600" y="224896"/>
            <a:ext cx="9144000" cy="570970"/>
          </a:xfrm>
        </p:spPr>
        <p:txBody>
          <a:bodyPr>
            <a:normAutofit fontScale="90000"/>
          </a:bodyPr>
          <a:lstStyle/>
          <a:p>
            <a:r>
              <a:rPr lang="en-US" dirty="0"/>
              <a:t>feedback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710" y="510381"/>
            <a:ext cx="9097645" cy="16194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06001" y="929528"/>
            <a:ext cx="185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Chỉnh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tỷ</a:t>
            </a:r>
            <a:r>
              <a:rPr lang="en-US" dirty="0"/>
              <a:t> </a:t>
            </a:r>
            <a:r>
              <a:rPr lang="en-US" dirty="0" err="1"/>
              <a:t>lệ</a:t>
            </a:r>
            <a:r>
              <a:rPr lang="en-US" dirty="0"/>
              <a:t> logo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, to </a:t>
            </a:r>
            <a:r>
              <a:rPr lang="en-US" dirty="0" err="1"/>
              <a:t>hơn</a:t>
            </a:r>
            <a:r>
              <a:rPr lang="en-US" dirty="0"/>
              <a:t>, </a:t>
            </a:r>
            <a:r>
              <a:rPr lang="en-US" dirty="0" err="1"/>
              <a:t>rõ</a:t>
            </a:r>
            <a:r>
              <a:rPr lang="en-US" dirty="0"/>
              <a:t> </a:t>
            </a:r>
            <a:r>
              <a:rPr lang="en-US" dirty="0" err="1"/>
              <a:t>hơn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526" y="2382968"/>
            <a:ext cx="4426074" cy="299376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50395" y="2129857"/>
            <a:ext cx="52473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trike="sngStrike" dirty="0" err="1"/>
              <a:t>Sắp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xếp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lại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theo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thứ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tự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như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sau</a:t>
            </a:r>
            <a:r>
              <a:rPr lang="en-US" sz="1200" strike="sngStrike" dirty="0"/>
              <a:t>:</a:t>
            </a:r>
            <a:endParaRPr lang="en-US" sz="1200" strike="sngStrike" dirty="0"/>
          </a:p>
          <a:p>
            <a:r>
              <a:rPr lang="en-US" sz="1200" strike="sngStrike" dirty="0" err="1"/>
              <a:t>Chủ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đầu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tư</a:t>
            </a:r>
            <a:endParaRPr lang="en-US" sz="1200" strike="sngStrike" dirty="0"/>
          </a:p>
          <a:p>
            <a:r>
              <a:rPr lang="en-US" sz="1200" strike="sngStrike" dirty="0" err="1"/>
              <a:t>Quy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mô</a:t>
            </a:r>
            <a:endParaRPr lang="en-US" sz="1200" strike="sngStrike" dirty="0"/>
          </a:p>
          <a:p>
            <a:r>
              <a:rPr lang="en-US" sz="1200" strike="sngStrike" dirty="0" err="1"/>
              <a:t>Vị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trí</a:t>
            </a:r>
            <a:endParaRPr lang="en-US" sz="1200" strike="sngStrike" dirty="0"/>
          </a:p>
          <a:p>
            <a:r>
              <a:rPr lang="en-US" sz="1200" strike="sngStrike" dirty="0" err="1"/>
              <a:t>Pháp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lý</a:t>
            </a:r>
            <a:endParaRPr lang="en-US" sz="1200" strike="sngStrike" dirty="0"/>
          </a:p>
          <a:p>
            <a:r>
              <a:rPr lang="en-US" sz="1200" strike="sngStrike" dirty="0" err="1"/>
              <a:t>Loại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endParaRPr lang="en-US" sz="1200" strike="sngStrike" dirty="0"/>
          </a:p>
          <a:p>
            <a:endParaRPr lang="en-US" sz="1200" dirty="0"/>
          </a:p>
          <a:p>
            <a:r>
              <a:rPr lang="en-US" sz="1200" strike="sngStrike" dirty="0" err="1"/>
              <a:t>Thay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pháp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lý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thành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sổ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hồng</a:t>
            </a:r>
            <a:endParaRPr lang="en-US" sz="1200" strike="sngStrike" dirty="0"/>
          </a:p>
          <a:p>
            <a:r>
              <a:rPr lang="en-US" sz="1200" strike="sngStrike" dirty="0" err="1"/>
              <a:t>Thay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loại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bằng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sản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phẩm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của</a:t>
            </a:r>
            <a:r>
              <a:rPr lang="en-US" sz="1200" strike="sngStrike" dirty="0"/>
              <a:t> sun casa, </a:t>
            </a:r>
            <a:r>
              <a:rPr lang="en-US" sz="1200" strike="sngStrike" dirty="0" err="1"/>
              <a:t>cụ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thể</a:t>
            </a:r>
            <a:r>
              <a:rPr lang="en-US" sz="1200" strike="sngStrike" dirty="0"/>
              <a:t>: </a:t>
            </a:r>
            <a:r>
              <a:rPr lang="en-US" sz="1200" strike="sngStrike" dirty="0">
                <a:hlinkClick r:id="rId3"/>
              </a:rPr>
              <a:t>https://drive.google.com/file/d/11sBF6smV7oXghl4ikl_kG-nJI2BI67IG/view?usp=drive_link</a:t>
            </a:r>
            <a:endParaRPr lang="en-US" sz="1200" strike="sngStrike" dirty="0"/>
          </a:p>
          <a:p>
            <a:endParaRPr lang="en-US" sz="1200" dirty="0"/>
          </a:p>
          <a:p>
            <a:r>
              <a:rPr lang="en-US" sz="1200" strike="sngStrike" dirty="0" err="1"/>
              <a:t>Thay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chủ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đầu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tư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bằng</a:t>
            </a:r>
            <a:r>
              <a:rPr lang="en-US" sz="1200" strike="sngStrike" dirty="0"/>
              <a:t> logo VSIP</a:t>
            </a:r>
            <a:endParaRPr lang="en-US" sz="1200" strike="sngStrike" dirty="0"/>
          </a:p>
          <a:p>
            <a:r>
              <a:rPr lang="en-US" sz="1200" strike="sngStrike" dirty="0" err="1"/>
              <a:t>Thay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vị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trí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bằng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trung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tâm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công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nghiệp</a:t>
            </a:r>
            <a:r>
              <a:rPr lang="en-US" sz="1200" strike="sngStrike" dirty="0"/>
              <a:t> VSIP 2</a:t>
            </a:r>
            <a:endParaRPr lang="en-US" sz="1200" strike="sngStrike" dirty="0"/>
          </a:p>
          <a:p>
            <a:r>
              <a:rPr lang="en-US" sz="1200" strike="sngStrike" dirty="0" err="1"/>
              <a:t>Thay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quy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mô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bằng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: </a:t>
            </a:r>
            <a:r>
              <a:rPr lang="en-US" sz="1200" strike="sngStrike" dirty="0">
                <a:hlinkClick r:id="rId4"/>
              </a:rPr>
              <a:t>https://drive.google.com/file/d/12uTVqkmWOI2krrFlKqzw0_9M28o5_gbs/view?usp=drive_link</a:t>
            </a:r>
            <a:endParaRPr lang="en-US" sz="1200" strike="sngStrike" dirty="0"/>
          </a:p>
          <a:p>
            <a:endParaRPr lang="en-US" sz="1200" strike="sngStrike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999" y="5376731"/>
            <a:ext cx="2764799" cy="135594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935135" y="5797559"/>
            <a:ext cx="5181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trike="sngStrike" dirty="0" err="1"/>
              <a:t>Dòng</a:t>
            </a:r>
            <a:r>
              <a:rPr lang="en-US" strike="sngStrike" dirty="0"/>
              <a:t> </a:t>
            </a:r>
            <a:r>
              <a:rPr lang="en-US" strike="sngStrike" dirty="0" err="1"/>
              <a:t>số</a:t>
            </a:r>
            <a:r>
              <a:rPr lang="en-US" strike="sngStrike" dirty="0"/>
              <a:t> 2 </a:t>
            </a:r>
            <a:r>
              <a:rPr lang="en-US" strike="sngStrike" dirty="0" err="1"/>
              <a:t>của</a:t>
            </a:r>
            <a:r>
              <a:rPr lang="en-US" strike="sngStrike" dirty="0"/>
              <a:t> </a:t>
            </a:r>
            <a:r>
              <a:rPr lang="en-US" strike="sngStrike" dirty="0" err="1"/>
              <a:t>tất</a:t>
            </a:r>
            <a:r>
              <a:rPr lang="en-US" strike="sngStrike" dirty="0"/>
              <a:t> </a:t>
            </a:r>
            <a:r>
              <a:rPr lang="en-US" strike="sngStrike" dirty="0" err="1"/>
              <a:t>cả</a:t>
            </a:r>
            <a:r>
              <a:rPr lang="en-US" strike="sngStrike" dirty="0"/>
              <a:t> </a:t>
            </a:r>
            <a:r>
              <a:rPr lang="en-US" strike="sngStrike" dirty="0" err="1"/>
              <a:t>các</a:t>
            </a:r>
            <a:r>
              <a:rPr lang="en-US" strike="sngStrike" dirty="0"/>
              <a:t> </a:t>
            </a:r>
            <a:r>
              <a:rPr lang="en-US" strike="sngStrike" dirty="0" err="1"/>
              <a:t>đoạn</a:t>
            </a:r>
            <a:r>
              <a:rPr lang="en-US" strike="sngStrike" dirty="0"/>
              <a:t> </a:t>
            </a:r>
            <a:r>
              <a:rPr lang="en-US" strike="sngStrike" dirty="0" err="1"/>
              <a:t>trong</a:t>
            </a:r>
            <a:r>
              <a:rPr lang="en-US" strike="sngStrike" dirty="0"/>
              <a:t> landing page, </a:t>
            </a:r>
            <a:r>
              <a:rPr lang="en-US" strike="sngStrike" dirty="0" err="1"/>
              <a:t>hơi</a:t>
            </a:r>
            <a:r>
              <a:rPr lang="en-US" strike="sngStrike" dirty="0"/>
              <a:t> </a:t>
            </a:r>
            <a:r>
              <a:rPr lang="en-US" strike="sngStrike" dirty="0" err="1"/>
              <a:t>nhỏ</a:t>
            </a:r>
            <a:r>
              <a:rPr lang="en-US" strike="sngStrike" dirty="0"/>
              <a:t>, ko </a:t>
            </a:r>
            <a:r>
              <a:rPr lang="en-US" strike="sngStrike" dirty="0" err="1"/>
              <a:t>nổi</a:t>
            </a:r>
            <a:r>
              <a:rPr lang="en-US" strike="sngStrike" dirty="0"/>
              <a:t> </a:t>
            </a:r>
            <a:r>
              <a:rPr lang="en-US" strike="sngStrike" dirty="0" err="1"/>
              <a:t>bật</a:t>
            </a:r>
            <a:r>
              <a:rPr lang="en-US" strike="sngStrike" dirty="0"/>
              <a:t>, </a:t>
            </a:r>
            <a:r>
              <a:rPr lang="en-US" strike="sngStrike" dirty="0" err="1"/>
              <a:t>vì</a:t>
            </a:r>
            <a:r>
              <a:rPr lang="en-US" strike="sngStrike" dirty="0"/>
              <a:t> </a:t>
            </a:r>
            <a:r>
              <a:rPr lang="en-US" strike="sngStrike" dirty="0" err="1"/>
              <a:t>đó</a:t>
            </a:r>
            <a:r>
              <a:rPr lang="en-US" strike="sngStrike" dirty="0"/>
              <a:t> </a:t>
            </a:r>
            <a:r>
              <a:rPr lang="en-US" strike="sngStrike" dirty="0" err="1"/>
              <a:t>là</a:t>
            </a:r>
            <a:r>
              <a:rPr lang="en-US" strike="sngStrike" dirty="0"/>
              <a:t> ý </a:t>
            </a:r>
            <a:r>
              <a:rPr lang="en-US" strike="sngStrike" dirty="0" err="1"/>
              <a:t>chính</a:t>
            </a:r>
            <a:r>
              <a:rPr lang="en-US" strike="sngStrike" dirty="0"/>
              <a:t> </a:t>
            </a:r>
            <a:r>
              <a:rPr lang="en-US" strike="sngStrike" dirty="0" err="1"/>
              <a:t>chứ</a:t>
            </a:r>
            <a:r>
              <a:rPr lang="en-US" strike="sngStrike" dirty="0"/>
              <a:t> ko </a:t>
            </a:r>
            <a:r>
              <a:rPr lang="en-US" strike="sngStrike" dirty="0" err="1"/>
              <a:t>phải</a:t>
            </a:r>
            <a:r>
              <a:rPr lang="en-US" strike="sngStrike" dirty="0"/>
              <a:t> ý </a:t>
            </a:r>
            <a:r>
              <a:rPr lang="en-US" strike="sngStrike" dirty="0" err="1"/>
              <a:t>phụ</a:t>
            </a:r>
            <a:r>
              <a:rPr lang="en-US" strike="sngStrike" dirty="0"/>
              <a:t>, </a:t>
            </a:r>
            <a:r>
              <a:rPr lang="en-US" strike="sngStrike" dirty="0" err="1"/>
              <a:t>cho</a:t>
            </a:r>
            <a:r>
              <a:rPr lang="en-US" strike="sngStrike" dirty="0"/>
              <a:t> size </a:t>
            </a:r>
            <a:r>
              <a:rPr lang="en-US" strike="sngStrike" dirty="0" err="1"/>
              <a:t>chữ</a:t>
            </a:r>
            <a:r>
              <a:rPr lang="en-US" strike="sngStrike" dirty="0"/>
              <a:t> to </a:t>
            </a:r>
            <a:r>
              <a:rPr lang="en-US" strike="sngStrike" dirty="0" err="1"/>
              <a:t>lên</a:t>
            </a:r>
            <a:r>
              <a:rPr lang="en-US" strike="sngStrike" dirty="0"/>
              <a:t> </a:t>
            </a:r>
            <a:r>
              <a:rPr lang="en-US" strike="sngStrike" dirty="0" err="1"/>
              <a:t>hoặc</a:t>
            </a:r>
            <a:r>
              <a:rPr lang="en-US" strike="sngStrike" dirty="0"/>
              <a:t> </a:t>
            </a:r>
            <a:r>
              <a:rPr lang="en-US" strike="sngStrike" dirty="0" err="1"/>
              <a:t>nghĩ</a:t>
            </a:r>
            <a:r>
              <a:rPr lang="en-US" strike="sngStrike" dirty="0"/>
              <a:t> </a:t>
            </a:r>
            <a:r>
              <a:rPr lang="en-US" strike="sngStrike" dirty="0" err="1"/>
              <a:t>thêm</a:t>
            </a:r>
            <a:endParaRPr lang="en-US" strike="sngStrike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9890" y="5926555"/>
            <a:ext cx="2367152" cy="6653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73728" y="504257"/>
            <a:ext cx="524733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trike="sngStrike" dirty="0" err="1"/>
              <a:t>Phần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cục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khoanh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màu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đỏ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không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đúng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với</a:t>
            </a:r>
            <a:r>
              <a:rPr lang="en-US" sz="1200" strike="sngStrike" dirty="0"/>
              <a:t> text, </a:t>
            </a:r>
            <a:r>
              <a:rPr lang="en-US" sz="1200" strike="sngStrike" dirty="0" err="1"/>
              <a:t>làm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hiểu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sai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dự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án</a:t>
            </a:r>
            <a:br>
              <a:rPr lang="en-US" sz="1200" strike="sngStrike" dirty="0"/>
            </a:br>
            <a:r>
              <a:rPr lang="en-US" sz="1200" strike="sngStrike" dirty="0"/>
              <a:t>DO ĐÓ, </a:t>
            </a:r>
            <a:r>
              <a:rPr lang="en-US" sz="1200" strike="sngStrike" dirty="0" err="1"/>
              <a:t>bỏ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phần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khoanh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đỏ</a:t>
            </a:r>
            <a:r>
              <a:rPr lang="en-US" sz="1200" strike="sngStrike" dirty="0"/>
              <a:t>, </a:t>
            </a:r>
            <a:r>
              <a:rPr lang="en-US" sz="1200" strike="sngStrike" dirty="0" err="1"/>
              <a:t>bê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nguyên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phần</a:t>
            </a:r>
            <a:r>
              <a:rPr lang="en-US" sz="1200" strike="sngStrike" dirty="0"/>
              <a:t> slide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ảnh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thể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hiện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tiện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ích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này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lên</a:t>
            </a:r>
            <a:r>
              <a:rPr lang="en-US" sz="1200" strike="sngStrike" dirty="0"/>
              <a:t> (</a:t>
            </a:r>
            <a:r>
              <a:rPr lang="en-US" sz="1200" strike="sngStrike" dirty="0" err="1"/>
              <a:t>áp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dụng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cho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nội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khu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và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ngoại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khu</a:t>
            </a:r>
            <a:r>
              <a:rPr lang="en-US" sz="1200" strike="sngStrike" dirty="0"/>
              <a:t>)</a:t>
            </a:r>
            <a:endParaRPr lang="en-US" sz="1200" strike="sngStrike" dirty="0"/>
          </a:p>
          <a:p>
            <a:r>
              <a:rPr lang="en-US" sz="1200" strike="sngStrike" dirty="0"/>
              <a:t>LẤY ĐÚNG </a:t>
            </a:r>
            <a:r>
              <a:rPr lang="en-US" sz="1200" strike="sngStrike" dirty="0" err="1"/>
              <a:t>hình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dự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án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đã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cung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cấp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tại</a:t>
            </a:r>
            <a:r>
              <a:rPr lang="en-US" sz="1200" strike="sngStrike" dirty="0"/>
              <a:t> link</a:t>
            </a:r>
            <a:r>
              <a:rPr lang="en-US" sz="1200" strike="sngStrike" dirty="0">
                <a:solidFill>
                  <a:srgbClr val="FF0000"/>
                </a:solidFill>
              </a:rPr>
              <a:t>;(NGÀY MAI SẼ ĐẶT TÊN LẠI TỪNG HÌNH ĐỂ UP ĐÚNG HÌNH </a:t>
            </a:r>
            <a:r>
              <a:rPr lang="en-US" sz="1200" strike="sngStrike" dirty="0">
                <a:hlinkClick r:id="rId1"/>
              </a:rPr>
              <a:t>https://drive.google.com/drive/folders/1ax2BK5fniXt3ixJGaxi_tweHsBh93-fQ</a:t>
            </a:r>
            <a:endParaRPr lang="en-US" sz="1200" strike="sngStrike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85" y="249679"/>
            <a:ext cx="6026487" cy="34163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33" y="3591730"/>
            <a:ext cx="4928291" cy="32662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73728" y="504257"/>
            <a:ext cx="52473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trike="sngStrike" dirty="0" err="1"/>
              <a:t>Chổ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này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là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thư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viện</a:t>
            </a:r>
            <a:endParaRPr lang="en-US" sz="1200" strike="sngStrike" dirty="0"/>
          </a:p>
          <a:p>
            <a:r>
              <a:rPr lang="en-US" sz="1200" strike="sngStrike" dirty="0" err="1"/>
              <a:t>Nên</a:t>
            </a:r>
            <a:r>
              <a:rPr lang="en-US" sz="1200" strike="sngStrike" dirty="0"/>
              <a:t> chia </a:t>
            </a:r>
            <a:r>
              <a:rPr lang="en-US" sz="1200" strike="sngStrike" dirty="0" err="1"/>
              <a:t>thành</a:t>
            </a:r>
            <a:r>
              <a:rPr lang="en-US" sz="1200" strike="sngStrike" dirty="0"/>
              <a:t> 2 button </a:t>
            </a:r>
            <a:r>
              <a:rPr lang="en-US" sz="1200" strike="sngStrike" dirty="0" err="1"/>
              <a:t>như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chổ</a:t>
            </a:r>
            <a:r>
              <a:rPr lang="en-US" sz="1200" strike="sngStrike" dirty="0"/>
              <a:t> NỘI KHU - NGOẠI KHU</a:t>
            </a:r>
            <a:endParaRPr lang="en-US" sz="1200" strike="sngStrike" dirty="0"/>
          </a:p>
          <a:p>
            <a:r>
              <a:rPr lang="en-US" sz="1200" strike="sngStrike" dirty="0"/>
              <a:t>Button </a:t>
            </a:r>
            <a:r>
              <a:rPr lang="en-US" sz="1200" strike="sngStrike" dirty="0" err="1"/>
              <a:t>sẽ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là</a:t>
            </a:r>
            <a:endParaRPr lang="en-US" sz="1200" strike="sngStrike" dirty="0"/>
          </a:p>
          <a:p>
            <a:r>
              <a:rPr lang="en-US" sz="1200" strike="sngStrike" dirty="0"/>
              <a:t>ALBUM ẢNH</a:t>
            </a:r>
            <a:endParaRPr lang="en-US" sz="1200" strike="sngStrike" dirty="0"/>
          </a:p>
          <a:p>
            <a:r>
              <a:rPr lang="en-US" sz="1200" strike="sngStrike" dirty="0"/>
              <a:t>VIDEO</a:t>
            </a:r>
            <a:endParaRPr lang="en-US" sz="1200" strike="sngStrike" dirty="0"/>
          </a:p>
          <a:p>
            <a:endParaRPr lang="en-US" sz="1200" dirty="0"/>
          </a:p>
          <a:p>
            <a:r>
              <a:rPr lang="en-US" sz="1200" strike="sngStrike" dirty="0" err="1"/>
              <a:t>Về</a:t>
            </a:r>
            <a:r>
              <a:rPr lang="en-US" sz="1200" strike="sngStrike" dirty="0"/>
              <a:t> album </a:t>
            </a:r>
            <a:r>
              <a:rPr lang="en-US" sz="1200" strike="sngStrike" dirty="0" err="1"/>
              <a:t>ảnh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thì</a:t>
            </a:r>
            <a:r>
              <a:rPr lang="en-US" sz="1200" strike="sngStrike" dirty="0"/>
              <a:t>  up album </a:t>
            </a:r>
            <a:r>
              <a:rPr lang="en-US" sz="1200" strike="sngStrike" dirty="0" err="1"/>
              <a:t>này:up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chừng</a:t>
            </a:r>
            <a:r>
              <a:rPr lang="en-US" sz="1200" strike="sngStrike" dirty="0"/>
              <a:t> 7 </a:t>
            </a:r>
            <a:r>
              <a:rPr lang="en-US" sz="1200" strike="sngStrike" dirty="0" err="1"/>
              <a:t>tấm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cho</a:t>
            </a:r>
            <a:r>
              <a:rPr lang="en-US" sz="1200" strike="sngStrike" dirty="0"/>
              <a:t> slide </a:t>
            </a:r>
            <a:r>
              <a:rPr lang="en-US" sz="1200" strike="sngStrike" dirty="0" err="1"/>
              <a:t>chạy</a:t>
            </a:r>
            <a:r>
              <a:rPr lang="en-US" sz="1200" strike="sngStrike" dirty="0"/>
              <a:t> </a:t>
            </a:r>
            <a:r>
              <a:rPr lang="en-US" sz="1200" strike="sngStrike" dirty="0">
                <a:hlinkClick r:id="rId1"/>
              </a:rPr>
              <a:t>https://drive.google.com/drive/folders/18_ti9aSxxNyjZjwQYIcEKBzoSmi5pzN3</a:t>
            </a:r>
            <a:endParaRPr lang="en-US" sz="1200" strike="sngStrike" dirty="0"/>
          </a:p>
          <a:p>
            <a:endParaRPr lang="en-US" sz="1200" strike="sngStrike" dirty="0"/>
          </a:p>
          <a:p>
            <a:r>
              <a:rPr lang="en-US" sz="1200" strike="sngStrike" dirty="0" err="1"/>
              <a:t>Youtube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chỉ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cần</a:t>
            </a:r>
            <a:r>
              <a:rPr lang="en-US" sz="1200" strike="sngStrike" dirty="0"/>
              <a:t> up 1 video </a:t>
            </a:r>
            <a:r>
              <a:rPr lang="en-US" sz="1200" strike="sngStrike" dirty="0" err="1"/>
              <a:t>mới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nhất</a:t>
            </a:r>
            <a:r>
              <a:rPr lang="en-US" sz="1200" strike="sngStrike" dirty="0"/>
              <a:t>: </a:t>
            </a:r>
            <a:r>
              <a:rPr lang="en-US" sz="1200" strike="sngStrike" dirty="0" err="1">
                <a:solidFill>
                  <a:srgbClr val="FF0000"/>
                </a:solidFill>
              </a:rPr>
              <a:t>ngày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mai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sẽ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gửi</a:t>
            </a:r>
            <a:r>
              <a:rPr lang="en-US" sz="1200" strike="sngStrike" dirty="0">
                <a:solidFill>
                  <a:srgbClr val="FF0000"/>
                </a:solidFill>
              </a:rPr>
              <a:t> link, up </a:t>
            </a:r>
            <a:r>
              <a:rPr lang="en-US" sz="1200" strike="sngStrike" dirty="0" err="1">
                <a:solidFill>
                  <a:srgbClr val="FF0000"/>
                </a:solidFill>
              </a:rPr>
              <a:t>theo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dạng</a:t>
            </a:r>
            <a:r>
              <a:rPr lang="en-US" sz="1200" strike="sngStrike" dirty="0">
                <a:solidFill>
                  <a:srgbClr val="FF0000"/>
                </a:solidFill>
              </a:rPr>
              <a:t> link </a:t>
            </a:r>
            <a:r>
              <a:rPr lang="en-US" sz="1200" strike="sngStrike" dirty="0" err="1">
                <a:solidFill>
                  <a:srgbClr val="FF0000"/>
                </a:solidFill>
              </a:rPr>
              <a:t>youtube</a:t>
            </a:r>
            <a:r>
              <a:rPr lang="en-US" sz="1200" strike="sngStrike" dirty="0">
                <a:solidFill>
                  <a:srgbClr val="FF0000"/>
                </a:solidFill>
              </a:rPr>
              <a:t>, </a:t>
            </a:r>
            <a:r>
              <a:rPr lang="en-US" sz="1200" strike="sngStrike" dirty="0" err="1">
                <a:solidFill>
                  <a:srgbClr val="FF0000"/>
                </a:solidFill>
              </a:rPr>
              <a:t>cho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hiện</a:t>
            </a:r>
            <a:r>
              <a:rPr lang="en-US" sz="1200" strike="sngStrike" dirty="0">
                <a:solidFill>
                  <a:srgbClr val="FF0000"/>
                </a:solidFill>
              </a:rPr>
              <a:t> ở landing page </a:t>
            </a:r>
            <a:r>
              <a:rPr lang="en-US" sz="1200" strike="sngStrike" dirty="0" err="1">
                <a:solidFill>
                  <a:srgbClr val="FF0000"/>
                </a:solidFill>
              </a:rPr>
              <a:t>để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nhẹ</a:t>
            </a:r>
            <a:r>
              <a:rPr lang="en-US" sz="1200" strike="sngStrike" dirty="0">
                <a:solidFill>
                  <a:srgbClr val="FF0000"/>
                </a:solidFill>
              </a:rPr>
              <a:t> web</a:t>
            </a:r>
            <a:endParaRPr lang="en-US" sz="1200" strike="sngStrike" dirty="0">
              <a:solidFill>
                <a:srgbClr val="FF0000"/>
              </a:solidFill>
            </a:endParaRP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054" y="294319"/>
            <a:ext cx="5024079" cy="31346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28" y="3712999"/>
            <a:ext cx="4882929" cy="285068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445128" y="4070691"/>
            <a:ext cx="52473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trike="sngStrike" dirty="0" err="1"/>
              <a:t>Chổ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sản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phẩm</a:t>
            </a:r>
            <a:r>
              <a:rPr lang="en-US" sz="1200" strike="sngStrike" dirty="0"/>
              <a:t> BỎ CỤM CHỮ QUY MÔ DỰ ÁN</a:t>
            </a:r>
            <a:endParaRPr lang="en-US" sz="1200" strike="sngStrike" dirty="0"/>
          </a:p>
          <a:p>
            <a:r>
              <a:rPr lang="en-US" sz="1200" strike="sngStrike" dirty="0" err="1"/>
              <a:t>Dời</a:t>
            </a:r>
            <a:r>
              <a:rPr lang="en-US" sz="1200" strike="sngStrike" dirty="0"/>
              <a:t> 3 </a:t>
            </a:r>
            <a:r>
              <a:rPr lang="en-US" sz="1200" strike="sngStrike" dirty="0" err="1"/>
              <a:t>cục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khoanh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đỏ</a:t>
            </a:r>
            <a:r>
              <a:rPr lang="en-US" sz="1200" strike="sngStrike" dirty="0"/>
              <a:t> ở </a:t>
            </a:r>
            <a:r>
              <a:rPr lang="en-US" sz="1200" strike="sngStrike" dirty="0" err="1"/>
              <a:t>dưới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đoạn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mô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tả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sản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phẩm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là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được</a:t>
            </a:r>
            <a:endParaRPr lang="en-US" sz="1200" strike="sngStrike" dirty="0"/>
          </a:p>
          <a:p>
            <a:endParaRPr lang="en-US" sz="1200" dirty="0"/>
          </a:p>
          <a:p>
            <a:endParaRPr lang="en-US" sz="1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5462" y="4832891"/>
            <a:ext cx="3236092" cy="13796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73728" y="504257"/>
            <a:ext cx="5247339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strike="sngStrike" dirty="0" err="1"/>
              <a:t>Chổ</a:t>
            </a:r>
            <a:r>
              <a:rPr lang="en-US" sz="1200" u="sng" strike="sngStrike" dirty="0"/>
              <a:t> ĐẶC QUYỀN THANH TOÁN </a:t>
            </a:r>
            <a:r>
              <a:rPr lang="en-US" sz="1200" u="sng" strike="sngStrike" dirty="0" err="1"/>
              <a:t>này</a:t>
            </a:r>
            <a:r>
              <a:rPr lang="en-US" sz="1200" u="sng" strike="sngStrike" dirty="0"/>
              <a:t> </a:t>
            </a:r>
            <a:r>
              <a:rPr lang="en-US" sz="1200" u="sng" strike="sngStrike" dirty="0" err="1"/>
              <a:t>thấy</a:t>
            </a:r>
            <a:r>
              <a:rPr lang="en-US" sz="1200" u="sng" strike="sngStrike" dirty="0"/>
              <a:t> ko </a:t>
            </a:r>
            <a:r>
              <a:rPr lang="en-US" sz="1200" u="sng" strike="sngStrike" dirty="0" err="1"/>
              <a:t>hấp</a:t>
            </a:r>
            <a:r>
              <a:rPr lang="en-US" sz="1200" u="sng" strike="sngStrike" dirty="0"/>
              <a:t> </a:t>
            </a:r>
            <a:r>
              <a:rPr lang="en-US" sz="1200" u="sng" strike="sngStrike" dirty="0" err="1"/>
              <a:t>dẫn</a:t>
            </a:r>
            <a:r>
              <a:rPr lang="en-US" sz="1200" u="sng" strike="sngStrike" dirty="0"/>
              <a:t>, </a:t>
            </a:r>
            <a:r>
              <a:rPr lang="en-US" sz="1200" u="sng" strike="sngStrike" dirty="0" err="1"/>
              <a:t>chưa</a:t>
            </a:r>
            <a:r>
              <a:rPr lang="en-US" sz="1200" u="sng" strike="sngStrike" dirty="0"/>
              <a:t> </a:t>
            </a:r>
            <a:r>
              <a:rPr lang="en-US" sz="1200" u="sng" strike="sngStrike" dirty="0" err="1"/>
              <a:t>nổi</a:t>
            </a:r>
            <a:r>
              <a:rPr lang="en-US" sz="1200" u="sng" strike="sngStrike" dirty="0"/>
              <a:t> </a:t>
            </a:r>
            <a:r>
              <a:rPr lang="en-US" sz="1200" u="sng" strike="sngStrike" dirty="0" err="1"/>
              <a:t>bật</a:t>
            </a:r>
            <a:r>
              <a:rPr lang="en-US" sz="1200" u="sng" strike="sngStrike" dirty="0"/>
              <a:t> </a:t>
            </a:r>
            <a:r>
              <a:rPr lang="en-US" sz="1200" u="sng" strike="sngStrike" dirty="0" err="1"/>
              <a:t>lắm</a:t>
            </a:r>
            <a:endParaRPr lang="en-US" sz="1200" u="sng" strike="sngStrike" dirty="0"/>
          </a:p>
          <a:p>
            <a:r>
              <a:rPr lang="en-US" sz="1200" u="sng" strike="sngStrike" dirty="0"/>
              <a:t>VÌ ĐÂY LÀ PHẦN QUAN TRỌNG NHẤT CỦA DỰ ÁN, KHÁCH MUA HAY KHÔNG LÀ Ở ĐÂY, KÊU CON AI </a:t>
            </a:r>
            <a:r>
              <a:rPr lang="en-US" sz="1200" u="sng" strike="sngStrike" dirty="0" err="1"/>
              <a:t>nghĩ</a:t>
            </a:r>
            <a:r>
              <a:rPr lang="en-US" sz="1200" u="sng" strike="sngStrike" dirty="0"/>
              <a:t> them</a:t>
            </a:r>
            <a:endParaRPr lang="en-US" sz="1200" u="sng" strike="sngStrike" dirty="0"/>
          </a:p>
          <a:p>
            <a:endParaRPr lang="en-US" sz="1200" dirty="0"/>
          </a:p>
          <a:p>
            <a:r>
              <a:rPr lang="en-US" sz="1200" strike="sngStrike" dirty="0"/>
              <a:t>Có </a:t>
            </a:r>
            <a:r>
              <a:rPr lang="en-US" sz="1200" strike="sngStrike" dirty="0" err="1"/>
              <a:t>thể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cho</a:t>
            </a:r>
            <a:r>
              <a:rPr lang="en-US" sz="1200" strike="sngStrike" dirty="0"/>
              <a:t> con </a:t>
            </a:r>
            <a:r>
              <a:rPr lang="en-US" sz="1200" strike="sngStrike" dirty="0" err="1"/>
              <a:t>số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hiển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thị</a:t>
            </a:r>
            <a:r>
              <a:rPr lang="en-US" sz="1200" strike="sngStrike" dirty="0"/>
              <a:t> to </a:t>
            </a:r>
            <a:r>
              <a:rPr lang="en-US" sz="1200" strike="sngStrike" dirty="0" err="1"/>
              <a:t>hơn</a:t>
            </a:r>
            <a:r>
              <a:rPr lang="en-US" sz="1200" strike="sngStrike" dirty="0"/>
              <a:t>, </a:t>
            </a:r>
            <a:r>
              <a:rPr lang="en-US" sz="1200" strike="sngStrike" dirty="0" err="1"/>
              <a:t>và</a:t>
            </a:r>
            <a:r>
              <a:rPr lang="en-US" sz="1200" strike="sngStrike" dirty="0"/>
              <a:t> test </a:t>
            </a:r>
            <a:r>
              <a:rPr lang="en-US" sz="1200" strike="sngStrike" dirty="0" err="1"/>
              <a:t>nằm</a:t>
            </a:r>
            <a:r>
              <a:rPr lang="en-US" sz="1200" strike="sngStrike" dirty="0"/>
              <a:t> ở </a:t>
            </a:r>
            <a:r>
              <a:rPr lang="en-US" sz="1200" strike="sngStrike" dirty="0" err="1"/>
              <a:t>phía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dưới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hoặc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hiên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bên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cạnh</a:t>
            </a:r>
            <a:endParaRPr lang="en-US" sz="1200" strike="sngStrike" dirty="0"/>
          </a:p>
          <a:p>
            <a:endParaRPr lang="en-US" sz="1200" dirty="0"/>
          </a:p>
          <a:p>
            <a:r>
              <a:rPr lang="en-US" sz="1200" strike="sngStrike" dirty="0" err="1"/>
              <a:t>Chổ</a:t>
            </a:r>
            <a:r>
              <a:rPr lang="en-US" sz="1200" strike="sngStrike" dirty="0"/>
              <a:t> CỤM CHỮ “</a:t>
            </a:r>
            <a:r>
              <a:rPr lang="en-US" sz="1200" strike="sngStrike" dirty="0" err="1"/>
              <a:t>danh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sách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ngân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hàng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hỗ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trợ</a:t>
            </a:r>
            <a:r>
              <a:rPr lang="en-US" sz="1200" strike="sngStrike" dirty="0"/>
              <a:t>” </a:t>
            </a:r>
            <a:r>
              <a:rPr lang="en-US" sz="1200" strike="sngStrike" dirty="0" err="1"/>
              <a:t>bỏ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chữ</a:t>
            </a:r>
            <a:r>
              <a:rPr lang="en-US" sz="1200" strike="sngStrike" dirty="0"/>
              <a:t> DANH SÁCH</a:t>
            </a:r>
            <a:endParaRPr lang="en-US" sz="1200" strike="sngStrike" dirty="0"/>
          </a:p>
          <a:p>
            <a:r>
              <a:rPr lang="en-US" sz="1200" strike="sngStrike" dirty="0"/>
              <a:t>Cho </a:t>
            </a:r>
            <a:r>
              <a:rPr lang="en-US" sz="1200" strike="sngStrike" dirty="0" err="1"/>
              <a:t>cụm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chữ</a:t>
            </a:r>
            <a:r>
              <a:rPr lang="en-US" sz="1200" strike="sngStrike" dirty="0"/>
              <a:t> NGÂN HÀNG HỖ TRỢ to </a:t>
            </a:r>
            <a:r>
              <a:rPr lang="en-US" sz="1200" strike="sngStrike" dirty="0" err="1"/>
              <a:t>lên</a:t>
            </a:r>
            <a:r>
              <a:rPr lang="en-US" sz="1200" strike="sngStrike" dirty="0"/>
              <a:t>, </a:t>
            </a:r>
            <a:r>
              <a:rPr lang="en-US" sz="1200" strike="sngStrike" dirty="0" err="1"/>
              <a:t>rõ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hơn</a:t>
            </a:r>
            <a:r>
              <a:rPr lang="en-US" sz="1200" strike="sngStrike" dirty="0"/>
              <a:t>, </a:t>
            </a:r>
            <a:r>
              <a:rPr lang="en-US" sz="1200" strike="sngStrike" dirty="0" err="1"/>
              <a:t>vì</a:t>
            </a:r>
            <a:r>
              <a:rPr lang="en-US" sz="1200" strike="sngStrike" dirty="0"/>
              <a:t> NGÂN HÀNG HỖ TRỢ QUAN TRỌNG LẮM, LOGO NỮA</a:t>
            </a:r>
            <a:endParaRPr lang="en-US" sz="1200" strike="sngStrike" dirty="0"/>
          </a:p>
          <a:p>
            <a:endParaRPr lang="en-US" sz="1200" strike="sngStrike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3327" y="109210"/>
            <a:ext cx="4806306" cy="288803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749928" y="3518390"/>
            <a:ext cx="5247339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trike="sngStrike" dirty="0"/>
              <a:t>Form </a:t>
            </a:r>
            <a:r>
              <a:rPr lang="en-US" sz="1200" strike="sngStrike" dirty="0" err="1"/>
              <a:t>tư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vấn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này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thiếu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câu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kêu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gọi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như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đã</a:t>
            </a:r>
            <a:r>
              <a:rPr lang="en-US" sz="1200" strike="sngStrike" dirty="0"/>
              <a:t> brief</a:t>
            </a:r>
            <a:endParaRPr lang="en-US" sz="1200" strike="sngStrike" dirty="0"/>
          </a:p>
          <a:p>
            <a:r>
              <a:rPr lang="en-US" sz="1200" strike="sngStrike" dirty="0"/>
              <a:t>NÊN BỔ SUNG VÔ KHUNG MÀU ĐỎ</a:t>
            </a:r>
            <a:endParaRPr lang="en-US" sz="1200" strike="sngStrike" dirty="0"/>
          </a:p>
          <a:p>
            <a:r>
              <a:rPr lang="en-US" sz="1200" b="1" strike="sngStrike" dirty="0" err="1"/>
              <a:t>Sở</a:t>
            </a:r>
            <a:r>
              <a:rPr lang="en-US" sz="1200" b="1" strike="sngStrike" dirty="0"/>
              <a:t> </a:t>
            </a:r>
            <a:r>
              <a:rPr lang="en-US" sz="1200" b="1" strike="sngStrike" dirty="0" err="1"/>
              <a:t>hữu</a:t>
            </a:r>
            <a:r>
              <a:rPr lang="en-US" sz="1200" b="1" strike="sngStrike" dirty="0"/>
              <a:t> Sun Casa Central </a:t>
            </a:r>
            <a:r>
              <a:rPr lang="en-US" sz="1200" b="1" strike="sngStrike" dirty="0" err="1"/>
              <a:t>chỉ</a:t>
            </a:r>
            <a:r>
              <a:rPr lang="en-US" sz="1200" b="1" strike="sngStrike" dirty="0"/>
              <a:t> </a:t>
            </a:r>
            <a:r>
              <a:rPr lang="en-US" sz="1200" b="1" strike="sngStrike" dirty="0" err="1"/>
              <a:t>với</a:t>
            </a:r>
            <a:r>
              <a:rPr lang="en-US" sz="1200" b="1" strike="sngStrike" dirty="0"/>
              <a:t> 1 - 1,5 </a:t>
            </a:r>
            <a:r>
              <a:rPr lang="en-US" sz="1200" b="1" strike="sngStrike" dirty="0" err="1"/>
              <a:t>tỷ</a:t>
            </a:r>
            <a:r>
              <a:rPr lang="en-US" sz="1200" b="1" strike="sngStrike" dirty="0"/>
              <a:t> </a:t>
            </a:r>
            <a:r>
              <a:rPr lang="en-US" sz="1200" b="1" strike="sngStrike" dirty="0" err="1"/>
              <a:t>đồng</a:t>
            </a:r>
            <a:r>
              <a:rPr lang="en-US" sz="1200" b="1" strike="sngStrike" dirty="0"/>
              <a:t>. </a:t>
            </a:r>
            <a:r>
              <a:rPr lang="en-US" sz="1200" b="1" strike="sngStrike" dirty="0" err="1"/>
              <a:t>Liên</a:t>
            </a:r>
            <a:r>
              <a:rPr lang="en-US" sz="1200" b="1" strike="sngStrike" dirty="0"/>
              <a:t> </a:t>
            </a:r>
            <a:r>
              <a:rPr lang="en-US" sz="1200" b="1" strike="sngStrike" dirty="0" err="1"/>
              <a:t>hệ</a:t>
            </a:r>
            <a:r>
              <a:rPr lang="en-US" sz="1200" b="1" strike="sngStrike" dirty="0"/>
              <a:t> </a:t>
            </a:r>
            <a:r>
              <a:rPr lang="en-US" sz="1200" b="1" strike="sngStrike" dirty="0" err="1"/>
              <a:t>ngay</a:t>
            </a:r>
            <a:r>
              <a:rPr lang="en-US" sz="1200" b="1" strike="sngStrike" dirty="0"/>
              <a:t>! </a:t>
            </a:r>
            <a:endParaRPr lang="en-US" sz="1200" b="1" dirty="0"/>
          </a:p>
          <a:p>
            <a:r>
              <a:rPr lang="en-US" sz="1200" strike="sngStrike" dirty="0">
                <a:solidFill>
                  <a:srgbClr val="FF0000"/>
                </a:solidFill>
              </a:rPr>
              <a:t>đổi font</a:t>
            </a:r>
            <a:endParaRPr lang="en-US" sz="1200" strike="sngStrike" dirty="0">
              <a:solidFill>
                <a:srgbClr val="FF0000"/>
              </a:solidFill>
            </a:endParaRPr>
          </a:p>
          <a:p>
            <a:r>
              <a:rPr lang="en-US" sz="1200" strike="sngStrike" dirty="0" err="1">
                <a:solidFill>
                  <a:srgbClr val="FF0000"/>
                </a:solidFill>
              </a:rPr>
              <a:t>Lưu</a:t>
            </a:r>
            <a:r>
              <a:rPr lang="en-US" sz="1200" strike="sngStrike" dirty="0">
                <a:solidFill>
                  <a:srgbClr val="FF0000"/>
                </a:solidFill>
              </a:rPr>
              <a:t> ý </a:t>
            </a:r>
            <a:r>
              <a:rPr lang="en-US" sz="1200" strike="sngStrike" dirty="0" err="1">
                <a:solidFill>
                  <a:srgbClr val="FF0000"/>
                </a:solidFill>
              </a:rPr>
              <a:t>chổ</a:t>
            </a:r>
            <a:r>
              <a:rPr lang="en-US" sz="1200" strike="sngStrike" dirty="0">
                <a:solidFill>
                  <a:srgbClr val="FF0000"/>
                </a:solidFill>
              </a:rPr>
              <a:t> footer </a:t>
            </a:r>
            <a:r>
              <a:rPr lang="en-US" sz="1200" strike="sngStrike" dirty="0" err="1">
                <a:solidFill>
                  <a:srgbClr val="FF0000"/>
                </a:solidFill>
              </a:rPr>
              <a:t>này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sẽ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là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thông</a:t>
            </a:r>
            <a:r>
              <a:rPr lang="en-US" sz="1200" strike="sngStrike" dirty="0">
                <a:solidFill>
                  <a:srgbClr val="FF0000"/>
                </a:solidFill>
              </a:rPr>
              <a:t> tin </a:t>
            </a:r>
            <a:r>
              <a:rPr lang="en-US" sz="1200" strike="sngStrike" dirty="0" err="1">
                <a:solidFill>
                  <a:srgbClr val="FF0000"/>
                </a:solidFill>
              </a:rPr>
              <a:t>cố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định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cho</a:t>
            </a:r>
            <a:r>
              <a:rPr lang="en-US" sz="1200" strike="sngStrike" dirty="0">
                <a:solidFill>
                  <a:srgbClr val="FF0000"/>
                </a:solidFill>
              </a:rPr>
              <a:t> website </a:t>
            </a:r>
            <a:r>
              <a:rPr lang="en-US" sz="1200" strike="sngStrike" dirty="0" err="1">
                <a:solidFill>
                  <a:srgbClr val="FF0000"/>
                </a:solidFill>
              </a:rPr>
              <a:t>tổng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luôn</a:t>
            </a:r>
            <a:r>
              <a:rPr lang="en-US" sz="1200" strike="sngStrike" dirty="0">
                <a:solidFill>
                  <a:srgbClr val="FF0000"/>
                </a:solidFill>
              </a:rPr>
              <a:t>, </a:t>
            </a:r>
            <a:r>
              <a:rPr lang="en-US" sz="1200" strike="sngStrike" dirty="0" err="1">
                <a:solidFill>
                  <a:srgbClr val="FF0000"/>
                </a:solidFill>
              </a:rPr>
              <a:t>nên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câu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kêu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gọi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này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để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sao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để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tiện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lợi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sau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này</a:t>
            </a:r>
            <a:endParaRPr lang="en-US" sz="1200" strike="sngStrike" dirty="0">
              <a:solidFill>
                <a:srgbClr val="FF0000"/>
              </a:solidFill>
            </a:endParaRPr>
          </a:p>
          <a:p>
            <a:endParaRPr lang="en-US" sz="1200" strike="sngStrike" dirty="0">
              <a:solidFill>
                <a:srgbClr val="FF000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70" y="3518390"/>
            <a:ext cx="5280763" cy="30135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7674" y="640478"/>
            <a:ext cx="6505575" cy="25353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054728" y="1013315"/>
            <a:ext cx="4613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trike="sngStrike" dirty="0" err="1"/>
              <a:t>Nút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khoanh</a:t>
            </a:r>
            <a:r>
              <a:rPr lang="en-US" sz="1200" strike="sngStrike" dirty="0"/>
              <a:t> </a:t>
            </a:r>
            <a:r>
              <a:rPr lang="en-US" sz="1200" strike="sngStrike" dirty="0" err="1"/>
              <a:t>tròn</a:t>
            </a:r>
            <a:r>
              <a:rPr lang="en-US" sz="1200" strike="sngStrike" dirty="0"/>
              <a:t>: </a:t>
            </a:r>
            <a:r>
              <a:rPr lang="en-US" sz="1200" strike="sngStrike" dirty="0" err="1"/>
              <a:t>gắn</a:t>
            </a:r>
            <a:r>
              <a:rPr lang="en-US" sz="1200" strike="sngStrike" dirty="0"/>
              <a:t> them icon hotline  </a:t>
            </a:r>
            <a:r>
              <a:rPr lang="en-US" sz="1200" strike="sngStrike" dirty="0">
                <a:solidFill>
                  <a:srgbClr val="FF0000"/>
                </a:solidFill>
              </a:rPr>
              <a:t>𝟎𝟗𝟏𝟏 𝟏𝟔𝟖 𝟕𝟗𝟖</a:t>
            </a:r>
            <a:endParaRPr lang="en-US" sz="1200" strike="sngStrike" dirty="0">
              <a:solidFill>
                <a:srgbClr val="FF0000"/>
              </a:solidFill>
            </a:endParaRPr>
          </a:p>
          <a:p>
            <a:r>
              <a:rPr lang="en-US" sz="1200" strike="sngStrike" dirty="0">
                <a:solidFill>
                  <a:srgbClr val="FF0000"/>
                </a:solidFill>
              </a:rPr>
              <a:t>Icon </a:t>
            </a:r>
            <a:r>
              <a:rPr lang="en-US" sz="1200" strike="sngStrike" dirty="0" err="1">
                <a:solidFill>
                  <a:srgbClr val="FF0000"/>
                </a:solidFill>
              </a:rPr>
              <a:t>zalo</a:t>
            </a:r>
            <a:r>
              <a:rPr lang="en-US" sz="1200" strike="sngStrike" dirty="0">
                <a:solidFill>
                  <a:srgbClr val="FF0000"/>
                </a:solidFill>
              </a:rPr>
              <a:t>: </a:t>
            </a:r>
            <a:endParaRPr lang="en-US" sz="1200" strike="sngStrike" dirty="0">
              <a:solidFill>
                <a:srgbClr val="FF0000"/>
              </a:solidFill>
            </a:endParaRPr>
          </a:p>
          <a:p>
            <a:r>
              <a:rPr lang="en-US" sz="1200" strike="sngStrike" dirty="0">
                <a:solidFill>
                  <a:srgbClr val="FF0000"/>
                </a:solidFill>
              </a:rPr>
              <a:t>Icon </a:t>
            </a:r>
            <a:r>
              <a:rPr lang="en-US" sz="1200" strike="sngStrike" dirty="0" err="1">
                <a:solidFill>
                  <a:srgbClr val="FF0000"/>
                </a:solidFill>
              </a:rPr>
              <a:t>hiệu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ứng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động</a:t>
            </a:r>
            <a:endParaRPr lang="en-US" sz="1200" strike="sngStrike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r>
              <a:rPr lang="en-US" sz="1200" strike="sngStrike" dirty="0" err="1">
                <a:solidFill>
                  <a:srgbClr val="FF0000"/>
                </a:solidFill>
              </a:rPr>
              <a:t>Khoanh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hình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chữ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nhật</a:t>
            </a:r>
            <a:r>
              <a:rPr lang="en-US" sz="1200" strike="sngStrike" dirty="0">
                <a:solidFill>
                  <a:srgbClr val="FF0000"/>
                </a:solidFill>
              </a:rPr>
              <a:t>, </a:t>
            </a:r>
            <a:r>
              <a:rPr lang="en-US" sz="1200" strike="sngStrike" dirty="0" err="1">
                <a:solidFill>
                  <a:srgbClr val="FF0000"/>
                </a:solidFill>
              </a:rPr>
              <a:t>cho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hiện</a:t>
            </a:r>
            <a:r>
              <a:rPr lang="en-US" sz="1200" strike="sngStrike" dirty="0">
                <a:solidFill>
                  <a:srgbClr val="FF0000"/>
                </a:solidFill>
              </a:rPr>
              <a:t> text </a:t>
            </a:r>
            <a:r>
              <a:rPr lang="en-US" sz="1200" strike="sngStrike" dirty="0" err="1">
                <a:solidFill>
                  <a:srgbClr val="FF0000"/>
                </a:solidFill>
              </a:rPr>
              <a:t>chính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sách</a:t>
            </a:r>
            <a:r>
              <a:rPr lang="en-US" sz="1200" strike="sngStrike" dirty="0">
                <a:solidFill>
                  <a:srgbClr val="FF0000"/>
                </a:solidFill>
              </a:rPr>
              <a:t> (</a:t>
            </a:r>
            <a:r>
              <a:rPr lang="en-US" sz="1200" strike="sngStrike" dirty="0" err="1">
                <a:solidFill>
                  <a:srgbClr val="FF0000"/>
                </a:solidFill>
              </a:rPr>
              <a:t>hiệu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ứng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động</a:t>
            </a:r>
            <a:r>
              <a:rPr lang="en-US" sz="1200" strike="sngStrike" dirty="0">
                <a:solidFill>
                  <a:srgbClr val="FF0000"/>
                </a:solidFill>
              </a:rPr>
              <a:t>) </a:t>
            </a:r>
            <a:r>
              <a:rPr lang="en-US" sz="1200" strike="sngStrike" dirty="0" err="1">
                <a:solidFill>
                  <a:srgbClr val="FF0000"/>
                </a:solidFill>
              </a:rPr>
              <a:t>rê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vào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chính</a:t>
            </a:r>
            <a:r>
              <a:rPr lang="en-US" sz="1200" strike="sngStrike" dirty="0">
                <a:solidFill>
                  <a:srgbClr val="FF0000"/>
                </a:solidFill>
              </a:rPr>
              <a:t> </a:t>
            </a:r>
            <a:r>
              <a:rPr lang="en-US" sz="1200" strike="sngStrike" dirty="0" err="1">
                <a:solidFill>
                  <a:srgbClr val="FF0000"/>
                </a:solidFill>
              </a:rPr>
              <a:t>sách</a:t>
            </a:r>
            <a:r>
              <a:rPr lang="en-US" sz="1200" strike="sngStrike" dirty="0">
                <a:solidFill>
                  <a:srgbClr val="FF0000"/>
                </a:solidFill>
              </a:rPr>
              <a:t>. TEXT </a:t>
            </a:r>
            <a:r>
              <a:rPr lang="en-US" sz="1200" strike="sngStrike" dirty="0" err="1">
                <a:solidFill>
                  <a:srgbClr val="FF0000"/>
                </a:solidFill>
              </a:rPr>
              <a:t>là</a:t>
            </a:r>
            <a:r>
              <a:rPr lang="en-US" sz="1200" strike="sngStrike" dirty="0">
                <a:solidFill>
                  <a:srgbClr val="FF0000"/>
                </a:solidFill>
              </a:rPr>
              <a:t>: THANH TOÁN 30</a:t>
            </a:r>
            <a:r>
              <a:rPr lang="en-US" sz="1200" strike="sngStrike">
                <a:solidFill>
                  <a:srgbClr val="FF0000"/>
                </a:solidFill>
              </a:rPr>
              <a:t>% - NHẬN </a:t>
            </a:r>
            <a:r>
              <a:rPr lang="en-US" sz="1200" strike="sngStrike" dirty="0">
                <a:solidFill>
                  <a:srgbClr val="FF0000"/>
                </a:solidFill>
              </a:rPr>
              <a:t>NHÀ NGAY</a:t>
            </a:r>
            <a:endParaRPr lang="en-US" sz="1200" strike="sngStrike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8200" y="3632199"/>
            <a:ext cx="916661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trike="sngStrike" dirty="0"/>
              <a:t>Sử </a:t>
            </a:r>
            <a:r>
              <a:rPr lang="en-US" strike="sngStrike" dirty="0" err="1"/>
              <a:t>dụng</a:t>
            </a:r>
            <a:r>
              <a:rPr lang="en-US" strike="sngStrike" dirty="0"/>
              <a:t> font </a:t>
            </a:r>
            <a:r>
              <a:rPr lang="en-US" strike="sngStrike" dirty="0" err="1"/>
              <a:t>chữ</a:t>
            </a:r>
            <a:r>
              <a:rPr lang="en-US" strike="sngStrike" dirty="0"/>
              <a:t> </a:t>
            </a:r>
            <a:r>
              <a:rPr lang="en-US" b="0" i="0" u="sng" strike="sng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2"/>
              </a:rPr>
              <a:t>Montserrat </a:t>
            </a:r>
            <a:r>
              <a:rPr lang="en-US" b="0" i="0" u="sng" strike="sng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2"/>
              </a:rPr>
              <a:t>cho</a:t>
            </a:r>
            <a:r>
              <a:rPr lang="en-US" b="0" i="0" u="sng" strike="sng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2"/>
              </a:rPr>
              <a:t> </a:t>
            </a:r>
            <a:r>
              <a:rPr lang="en-US" b="0" i="0" u="sng" strike="sng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2"/>
              </a:rPr>
              <a:t>toàn</a:t>
            </a:r>
            <a:r>
              <a:rPr lang="en-US" b="0" i="0" u="sng" strike="sng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2"/>
              </a:rPr>
              <a:t> </a:t>
            </a:r>
            <a:r>
              <a:rPr lang="en-US" b="0" i="0" u="sng" strike="sng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2"/>
              </a:rPr>
              <a:t>bộ</a:t>
            </a:r>
            <a:r>
              <a:rPr lang="en-US" b="0" i="0" u="sng" strike="sngStrike" dirty="0">
                <a:effectLst/>
                <a:latin typeface="Arial" panose="020B0604020202020204" pitchFamily="34" charset="0"/>
                <a:hlinkClick r:id="rId2"/>
              </a:rPr>
              <a:t> website/landing page</a:t>
            </a:r>
            <a:endParaRPr lang="en-US" b="0" i="0" u="sng" strike="sngStrike" dirty="0">
              <a:effectLst/>
              <a:latin typeface="Arial" panose="020B0604020202020204" pitchFamily="34" charset="0"/>
            </a:endParaRPr>
          </a:p>
          <a:p>
            <a:pPr algn="l"/>
            <a:endParaRPr lang="en-US" b="0" i="0" u="sng" strike="noStrike" dirty="0">
              <a:effectLst/>
              <a:latin typeface="Arial" panose="020B0604020202020204" pitchFamily="34" charset="0"/>
              <a:hlinkClick r:id="rId2"/>
            </a:endParaRPr>
          </a:p>
          <a:p>
            <a:r>
              <a:rPr lang="en-US" strike="sngStrike" dirty="0">
                <a:latin typeface="Arial" panose="020B0604020202020204" pitchFamily="34" charset="0"/>
              </a:rPr>
              <a:t>Thanh menu </a:t>
            </a:r>
            <a:r>
              <a:rPr lang="en-US" strike="sngStrike" dirty="0" err="1">
                <a:latin typeface="Arial" panose="020B0604020202020204" pitchFamily="34" charset="0"/>
              </a:rPr>
              <a:t>sửa</a:t>
            </a:r>
            <a:r>
              <a:rPr lang="en-US" strike="sngStrike" dirty="0">
                <a:latin typeface="Arial" panose="020B0604020202020204" pitchFamily="34" charset="0"/>
              </a:rPr>
              <a:t> </a:t>
            </a:r>
            <a:r>
              <a:rPr lang="en-US" strike="sngStrike" dirty="0" err="1">
                <a:latin typeface="Arial" panose="020B0604020202020204" pitchFamily="34" charset="0"/>
              </a:rPr>
              <a:t>lại</a:t>
            </a:r>
            <a:r>
              <a:rPr lang="en-US" strike="sngStrike" dirty="0">
                <a:latin typeface="Arial" panose="020B0604020202020204" pitchFamily="34" charset="0"/>
              </a:rPr>
              <a:t> </a:t>
            </a:r>
            <a:r>
              <a:rPr lang="en-US" strike="sngStrike" dirty="0" err="1">
                <a:latin typeface="Arial" panose="020B0604020202020204" pitchFamily="34" charset="0"/>
              </a:rPr>
              <a:t>theo</a:t>
            </a:r>
            <a:r>
              <a:rPr lang="en-US" strike="sngStrike" dirty="0">
                <a:latin typeface="Arial" panose="020B0604020202020204" pitchFamily="34" charset="0"/>
              </a:rPr>
              <a:t> </a:t>
            </a:r>
            <a:r>
              <a:rPr lang="en-US" strike="sngStrike" dirty="0" err="1">
                <a:latin typeface="Arial" panose="020B0604020202020204" pitchFamily="34" charset="0"/>
              </a:rPr>
              <a:t>thứ</a:t>
            </a:r>
            <a:r>
              <a:rPr lang="en-US" strike="sngStrike" dirty="0">
                <a:latin typeface="Arial" panose="020B0604020202020204" pitchFamily="34" charset="0"/>
              </a:rPr>
              <a:t> </a:t>
            </a:r>
            <a:r>
              <a:rPr lang="en-US" strike="sngStrike" dirty="0" err="1">
                <a:latin typeface="Arial" panose="020B0604020202020204" pitchFamily="34" charset="0"/>
              </a:rPr>
              <a:t>tự</a:t>
            </a:r>
            <a:endParaRPr lang="en-US" strike="sngStrike" dirty="0">
              <a:latin typeface="Arial" panose="020B0604020202020204" pitchFamily="34" charset="0"/>
            </a:endParaRPr>
          </a:p>
          <a:p>
            <a:r>
              <a:rPr lang="en-US" strike="sngStrike" dirty="0">
                <a:latin typeface="Arial" panose="020B0604020202020204" pitchFamily="34" charset="0"/>
              </a:rPr>
              <a:t>BỎ TRANG CHỦ </a:t>
            </a:r>
            <a:endParaRPr lang="en-US" strike="sngStrike" dirty="0">
              <a:latin typeface="Arial" panose="020B0604020202020204" pitchFamily="34" charset="0"/>
            </a:endParaRPr>
          </a:p>
          <a:p>
            <a:endParaRPr lang="en-US" strike="sngStrike" dirty="0">
              <a:latin typeface="Arial" panose="020B0604020202020204" pitchFamily="34" charset="0"/>
            </a:endParaRPr>
          </a:p>
          <a:p>
            <a:r>
              <a:rPr lang="en-US" strike="sngStrike" dirty="0">
                <a:latin typeface="Arial" panose="020B0604020202020204" pitchFamily="34" charset="0"/>
              </a:rPr>
              <a:t>TỔNG QUAN – VỊ TRÍ – CHÍNH SÁCH – TIỆN ÍCH- SẢN PHẨM- THƯ VIỆN – LIÊN HỆ</a:t>
            </a:r>
            <a:endParaRPr lang="en-US" dirty="0">
              <a:latin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strike="sngStrike" dirty="0">
                <a:latin typeface="Arial" panose="020B0604020202020204" pitchFamily="34" charset="0"/>
              </a:rPr>
              <a:t>Icon social</a:t>
            </a:r>
            <a:endParaRPr lang="en-US" strike="sngStrike" dirty="0">
              <a:latin typeface="Arial" panose="020B0604020202020204" pitchFamily="34" charset="0"/>
            </a:endParaRPr>
          </a:p>
          <a:p>
            <a:r>
              <a:rPr lang="en-US" strike="sngStrike" dirty="0" err="1">
                <a:latin typeface="Arial" panose="020B0604020202020204" pitchFamily="34" charset="0"/>
              </a:rPr>
              <a:t>Fanpage</a:t>
            </a:r>
            <a:r>
              <a:rPr lang="en-US" strike="sngStrike" dirty="0">
                <a:latin typeface="Arial" panose="020B0604020202020204" pitchFamily="34" charset="0"/>
              </a:rPr>
              <a:t>: </a:t>
            </a:r>
            <a:r>
              <a:rPr lang="en-US" strike="sngStrike" dirty="0">
                <a:latin typeface="Arial" panose="020B0604020202020204" pitchFamily="34" charset="0"/>
                <a:hlinkClick r:id="rId3"/>
              </a:rPr>
              <a:t>https://www.facebook.com/anhomesgroup</a:t>
            </a:r>
            <a:endParaRPr lang="en-US" strike="sngStrike" dirty="0">
              <a:latin typeface="Arial" panose="020B0604020202020204" pitchFamily="34" charset="0"/>
            </a:endParaRPr>
          </a:p>
          <a:p>
            <a:r>
              <a:rPr lang="en-US" strike="sngStrike" dirty="0" err="1">
                <a:latin typeface="Arial" panose="020B0604020202020204" pitchFamily="34" charset="0"/>
              </a:rPr>
              <a:t>Youtube</a:t>
            </a:r>
            <a:r>
              <a:rPr lang="en-US" strike="sngStrike" dirty="0">
                <a:latin typeface="Arial" panose="020B0604020202020204" pitchFamily="34" charset="0"/>
              </a:rPr>
              <a:t>: </a:t>
            </a:r>
            <a:r>
              <a:rPr lang="en-US" strike="sngStrike" dirty="0">
                <a:latin typeface="Arial" panose="020B0604020202020204" pitchFamily="34" charset="0"/>
                <a:hlinkClick r:id="rId4"/>
              </a:rPr>
              <a:t>https://www.youtube.com/@anhomestv</a:t>
            </a:r>
            <a:endParaRPr lang="en-US" strike="sngStrike" dirty="0">
              <a:latin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</a:endParaRPr>
          </a:p>
          <a:p>
            <a:pPr algn="l"/>
            <a:endParaRPr lang="en-US" u="sng" dirty="0">
              <a:latin typeface="Arial" panose="020B0604020202020204" pitchFamily="34" charset="0"/>
            </a:endParaRPr>
          </a:p>
          <a:p>
            <a:br>
              <a:rPr lang="en-US" b="0" i="0" u="none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2565</Words>
  <Application>WPS Slides</Application>
  <PresentationFormat>Widescreen</PresentationFormat>
  <Paragraphs>85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feedback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feedback</dc:title>
  <dc:creator>Tai Vo Tan</dc:creator>
  <cp:lastModifiedBy>Tài Võ</cp:lastModifiedBy>
  <cp:revision>23</cp:revision>
  <dcterms:created xsi:type="dcterms:W3CDTF">2025-05-05T14:13:00Z</dcterms:created>
  <dcterms:modified xsi:type="dcterms:W3CDTF">2025-05-10T16:10:00Z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9253C93E3F714B18845C446E2E32ED7D_12</vt:lpwstr>
  </property>
  <property fmtid="{D5CDD505-2E9C-101B-9397-08002B2CF9AE}" pid="3" name="KSOProductBuildVer">
    <vt:lpwstr>1033-12.2.0.20795</vt:lpwstr>
  </property>
</Properties>
</file>

<file path=docProps/thumbnail.jpeg>
</file>